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4" r:id="rId3"/>
    <p:sldId id="284" r:id="rId4"/>
    <p:sldId id="264" r:id="rId5"/>
    <p:sldId id="283" r:id="rId6"/>
    <p:sldId id="287" r:id="rId7"/>
    <p:sldId id="286" r:id="rId8"/>
    <p:sldId id="280" r:id="rId9"/>
    <p:sldId id="268" r:id="rId10"/>
    <p:sldId id="271" r:id="rId11"/>
    <p:sldId id="266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4634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pos="1822" userDrawn="1">
          <p15:clr>
            <a:srgbClr val="A4A3A4"/>
          </p15:clr>
        </p15:guide>
        <p15:guide id="5" pos="143" userDrawn="1">
          <p15:clr>
            <a:srgbClr val="A4A3A4"/>
          </p15:clr>
        </p15:guide>
        <p15:guide id="6" pos="7537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79" userDrawn="1">
          <p15:clr>
            <a:srgbClr val="A4A3A4"/>
          </p15:clr>
        </p15:guide>
        <p15:guide id="9" orient="horz" pos="1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002"/>
    <a:srgbClr val="870002"/>
    <a:srgbClr val="E91203"/>
    <a:srgbClr val="C49F80"/>
    <a:srgbClr val="FEA7A0"/>
    <a:srgbClr val="FD7267"/>
    <a:srgbClr val="DD2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4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14" y="108"/>
      </p:cViewPr>
      <p:guideLst>
        <p:guide orient="horz" pos="3748"/>
        <p:guide pos="4634"/>
        <p:guide orient="horz" pos="210"/>
        <p:guide pos="1822"/>
        <p:guide pos="143"/>
        <p:guide pos="7537"/>
        <p:guide pos="3840"/>
        <p:guide pos="279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rgbClr val="C49F80"/>
              </a:solidFill>
            </a:ln>
          </c:spPr>
          <c:dPt>
            <c:idx val="0"/>
            <c:bubble3D val="0"/>
            <c:spPr>
              <a:solidFill>
                <a:srgbClr val="E91203"/>
              </a:solidFill>
              <a:ln w="19050">
                <a:solidFill>
                  <a:srgbClr val="E9120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4E-4AD8-9A55-70815851B8DA}"/>
              </c:ext>
            </c:extLst>
          </c:dPt>
          <c:dPt>
            <c:idx val="1"/>
            <c:bubble3D val="0"/>
            <c:spPr>
              <a:solidFill>
                <a:srgbClr val="C49F80"/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4E-4AD8-9A55-70815851B8DA}"/>
              </c:ext>
            </c:extLst>
          </c:dPt>
          <c:dPt>
            <c:idx val="2"/>
            <c:bubble3D val="0"/>
            <c:spPr>
              <a:solidFill>
                <a:srgbClr val="FEA7A0"/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4E-4AD8-9A55-70815851B8DA}"/>
              </c:ext>
            </c:extLst>
          </c:dPt>
          <c:dPt>
            <c:idx val="3"/>
            <c:bubble3D val="0"/>
            <c:spPr>
              <a:solidFill>
                <a:srgbClr val="417698">
                  <a:alpha val="74118"/>
                </a:srgbClr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4E-4AD8-9A55-70815851B8DA}"/>
              </c:ext>
            </c:extLst>
          </c:dPt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54E-4AD8-9A55-70815851B8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rgbClr val="C49F80"/>
              </a:solidFill>
            </a:ln>
          </c:spPr>
          <c:dPt>
            <c:idx val="0"/>
            <c:bubble3D val="0"/>
            <c:spPr>
              <a:solidFill>
                <a:srgbClr val="E91203"/>
              </a:solidFill>
              <a:ln w="19050">
                <a:solidFill>
                  <a:srgbClr val="E9120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4D-474E-890F-7B950BD48F6C}"/>
              </c:ext>
            </c:extLst>
          </c:dPt>
          <c:dPt>
            <c:idx val="1"/>
            <c:bubble3D val="0"/>
            <c:spPr>
              <a:solidFill>
                <a:srgbClr val="C49F80"/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4D-474E-890F-7B950BD48F6C}"/>
              </c:ext>
            </c:extLst>
          </c:dPt>
          <c:dPt>
            <c:idx val="2"/>
            <c:bubble3D val="0"/>
            <c:spPr>
              <a:solidFill>
                <a:srgbClr val="FEA7A0"/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C4D-474E-890F-7B950BD48F6C}"/>
              </c:ext>
            </c:extLst>
          </c:dPt>
          <c:dPt>
            <c:idx val="3"/>
            <c:bubble3D val="0"/>
            <c:spPr>
              <a:solidFill>
                <a:srgbClr val="417698">
                  <a:alpha val="74118"/>
                </a:srgbClr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C4D-474E-890F-7B950BD48F6C}"/>
              </c:ext>
            </c:extLst>
          </c:dPt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4D-474E-890F-7B950BD48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rgbClr val="C49F80"/>
              </a:solidFill>
            </a:ln>
          </c:spPr>
          <c:dPt>
            <c:idx val="0"/>
            <c:bubble3D val="0"/>
            <c:spPr>
              <a:solidFill>
                <a:srgbClr val="E91203"/>
              </a:solidFill>
              <a:ln w="19050">
                <a:solidFill>
                  <a:srgbClr val="E9120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3E6-4F2C-B901-BB3A56060B3B}"/>
              </c:ext>
            </c:extLst>
          </c:dPt>
          <c:dPt>
            <c:idx val="1"/>
            <c:bubble3D val="0"/>
            <c:spPr>
              <a:solidFill>
                <a:srgbClr val="C49F80"/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3E6-4F2C-B901-BB3A56060B3B}"/>
              </c:ext>
            </c:extLst>
          </c:dPt>
          <c:dPt>
            <c:idx val="2"/>
            <c:bubble3D val="0"/>
            <c:spPr>
              <a:solidFill>
                <a:srgbClr val="FEA7A0"/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3E6-4F2C-B901-BB3A56060B3B}"/>
              </c:ext>
            </c:extLst>
          </c:dPt>
          <c:dPt>
            <c:idx val="3"/>
            <c:bubble3D val="0"/>
            <c:spPr>
              <a:solidFill>
                <a:srgbClr val="417698">
                  <a:alpha val="74118"/>
                </a:srgbClr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3E6-4F2C-B901-BB3A56060B3B}"/>
              </c:ext>
            </c:extLst>
          </c:dPt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3E6-4F2C-B901-BB3A56060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rgbClr val="C49F80"/>
              </a:solidFill>
            </a:ln>
          </c:spPr>
          <c:dPt>
            <c:idx val="0"/>
            <c:bubble3D val="0"/>
            <c:spPr>
              <a:solidFill>
                <a:srgbClr val="E91203"/>
              </a:solidFill>
              <a:ln w="19050">
                <a:solidFill>
                  <a:srgbClr val="E9120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72-4067-AFA5-634CA7CB7FAC}"/>
              </c:ext>
            </c:extLst>
          </c:dPt>
          <c:dPt>
            <c:idx val="1"/>
            <c:bubble3D val="0"/>
            <c:spPr>
              <a:solidFill>
                <a:srgbClr val="C49F80"/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72-4067-AFA5-634CA7CB7FAC}"/>
              </c:ext>
            </c:extLst>
          </c:dPt>
          <c:dPt>
            <c:idx val="2"/>
            <c:bubble3D val="0"/>
            <c:spPr>
              <a:solidFill>
                <a:srgbClr val="FEA7A0"/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F72-4067-AFA5-634CA7CB7FAC}"/>
              </c:ext>
            </c:extLst>
          </c:dPt>
          <c:dPt>
            <c:idx val="3"/>
            <c:bubble3D val="0"/>
            <c:spPr>
              <a:solidFill>
                <a:srgbClr val="417698">
                  <a:alpha val="74118"/>
                </a:srgbClr>
              </a:solidFill>
              <a:ln w="19050">
                <a:solidFill>
                  <a:srgbClr val="C4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F72-4067-AFA5-634CA7CB7FAC}"/>
              </c:ext>
            </c:extLst>
          </c:dPt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72-4067-AFA5-634CA7CB7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5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0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5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3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5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33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9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5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3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4C728-A01D-48F0-B86D-A3431A491769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1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chart" Target="../charts/chart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11" Type="http://schemas.openxmlformats.org/officeDocument/2006/relationships/image" Target="../media/image28.png"/><Relationship Id="rId5" Type="http://schemas.openxmlformats.org/officeDocument/2006/relationships/chart" Target="../charts/chart2.xml"/><Relationship Id="rId10" Type="http://schemas.openxmlformats.org/officeDocument/2006/relationships/image" Target="../media/image27.png"/><Relationship Id="rId4" Type="http://schemas.openxmlformats.org/officeDocument/2006/relationships/chart" Target="../charts/chart1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1A8CED6F-CDF8-4097-9836-7476B010D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2" r="1" b="50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 descr="A picture containing sitting, drawing, food, light&#10;&#10;Description automatically generated">
            <a:extLst>
              <a:ext uri="{FF2B5EF4-FFF2-40B4-BE49-F238E27FC236}">
                <a16:creationId xmlns:a16="http://schemas.microsoft.com/office/drawing/2014/main" id="{E049FDDE-1E15-493A-AE37-590A89F5EA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4674" y="6261553"/>
            <a:ext cx="1025981" cy="461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CF0D7-3C7E-406D-B834-D8AB96DF3937}"/>
              </a:ext>
            </a:extLst>
          </p:cNvPr>
          <p:cNvSpPr txBox="1"/>
          <p:nvPr/>
        </p:nvSpPr>
        <p:spPr>
          <a:xfrm>
            <a:off x="160421" y="6376737"/>
            <a:ext cx="4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2020 [Rene &amp; Teddy]</a:t>
            </a:r>
            <a:endParaRPr lang="en-CA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0881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1" y="1478250"/>
            <a:ext cx="2748360" cy="35179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4742150"/>
            <a:ext cx="12192000" cy="1171092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35857" y="4807690"/>
            <a:ext cx="2194832" cy="1040012"/>
            <a:chOff x="636581" y="3421414"/>
            <a:chExt cx="2194832" cy="1040012"/>
          </a:xfrm>
        </p:grpSpPr>
        <p:sp>
          <p:nvSpPr>
            <p:cNvPr id="5" name="TextBox 4"/>
            <p:cNvSpPr txBox="1"/>
            <p:nvPr/>
          </p:nvSpPr>
          <p:spPr>
            <a:xfrm>
              <a:off x="636581" y="3421414"/>
              <a:ext cx="21948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01 CONTENTS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02389" y="3684395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02389" y="3903634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02389" y="4122872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550470" y="3783029"/>
              <a:ext cx="0" cy="58172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65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E91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1"/>
          <a:stretch/>
        </p:blipFill>
        <p:spPr>
          <a:xfrm>
            <a:off x="9483177" y="228363"/>
            <a:ext cx="601060" cy="7185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0" y="88743"/>
            <a:ext cx="2040456" cy="937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69481" y="8890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7267"/>
                </a:solidFill>
                <a:latin typeface="Arial Black" panose="020B0A04020102020204" pitchFamily="34" charset="0"/>
              </a:rPr>
              <a:t>01 CONTENTS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7267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7025" y="8890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02 CONTENTS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484569" y="8890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7267"/>
                </a:solidFill>
                <a:latin typeface="Arial Black" panose="020B0A04020102020204" pitchFamily="34" charset="0"/>
              </a:rPr>
              <a:t>03 CONTENTS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7267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4601" y="1656388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CONTENTS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4601" y="1930606"/>
            <a:ext cx="233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 SUBTITLE ABOUT TH TEAM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차트 14"/>
          <p:cNvGraphicFramePr/>
          <p:nvPr/>
        </p:nvGraphicFramePr>
        <p:xfrm>
          <a:off x="227013" y="2672968"/>
          <a:ext cx="3198870" cy="2132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차트 18"/>
          <p:cNvGraphicFramePr/>
          <p:nvPr/>
        </p:nvGraphicFramePr>
        <p:xfrm>
          <a:off x="3018175" y="2672968"/>
          <a:ext cx="3198870" cy="2132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차트 19"/>
          <p:cNvGraphicFramePr/>
          <p:nvPr/>
        </p:nvGraphicFramePr>
        <p:xfrm>
          <a:off x="5919749" y="2672968"/>
          <a:ext cx="3198870" cy="2132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차트 20"/>
          <p:cNvGraphicFramePr/>
          <p:nvPr/>
        </p:nvGraphicFramePr>
        <p:xfrm>
          <a:off x="8766118" y="2672968"/>
          <a:ext cx="3198870" cy="2132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63647" y="5094871"/>
            <a:ext cx="1725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B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ABARIAN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8022" y="546447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299184" y="546447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200758" y="546447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9047127" y="546447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06069" y="5094871"/>
            <a:ext cx="141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RCHER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31601" y="5094871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G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OBILIN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2461" y="5094871"/>
            <a:ext cx="118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W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ITCH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>
          <a:xfrm>
            <a:off x="424088" y="3519466"/>
            <a:ext cx="1298480" cy="121568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2"/>
          <a:stretch/>
        </p:blipFill>
        <p:spPr>
          <a:xfrm>
            <a:off x="3289564" y="3626295"/>
            <a:ext cx="1328969" cy="122779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2"/>
          <a:stretch/>
        </p:blipFill>
        <p:spPr>
          <a:xfrm>
            <a:off x="6099486" y="3546958"/>
            <a:ext cx="1418251" cy="130444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9028907" y="3568700"/>
            <a:ext cx="1404036" cy="12827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374221" y="2756334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67%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68221" y="2756334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67%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76521" y="2756334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67%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895921" y="2756334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67%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E91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1"/>
          <a:stretch/>
        </p:blipFill>
        <p:spPr>
          <a:xfrm>
            <a:off x="11082940" y="228363"/>
            <a:ext cx="601060" cy="7185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0" y="88743"/>
            <a:ext cx="2040456" cy="937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69481" y="8890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7267"/>
                </a:solidFill>
                <a:latin typeface="Arial Black" panose="020B0A04020102020204" pitchFamily="34" charset="0"/>
              </a:rPr>
              <a:t>01 CONTENTS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7267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7025" y="8890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7267"/>
                </a:solidFill>
                <a:latin typeface="Arial Black" panose="020B0A04020102020204" pitchFamily="34" charset="0"/>
              </a:rPr>
              <a:t>02 CONTENTS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7267"/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484569" y="8890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03 CONTENTS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33040" y="2554652"/>
            <a:ext cx="3118688" cy="3118688"/>
          </a:xfrm>
          <a:prstGeom prst="ellipse">
            <a:avLst/>
          </a:prstGeom>
          <a:solidFill>
            <a:srgbClr val="E9120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088915" y="2794000"/>
            <a:ext cx="2879340" cy="2879340"/>
          </a:xfrm>
          <a:prstGeom prst="ellipse">
            <a:avLst/>
          </a:prstGeom>
          <a:solidFill>
            <a:srgbClr val="E9120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426063" y="1922599"/>
            <a:ext cx="3750741" cy="3750741"/>
          </a:xfrm>
          <a:prstGeom prst="ellipse">
            <a:avLst/>
          </a:prstGeom>
          <a:solidFill>
            <a:srgbClr val="E9120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661993" y="2676372"/>
            <a:ext cx="2996968" cy="2996968"/>
          </a:xfrm>
          <a:prstGeom prst="ellipse">
            <a:avLst/>
          </a:prstGeom>
          <a:solidFill>
            <a:srgbClr val="E9120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9329" y="1669088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CONTENTS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9329" y="1943306"/>
            <a:ext cx="233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 SUBTITLE ABOUT TH TEAM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8022" y="582007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99184" y="582007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200758" y="582007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047127" y="582007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>
          <a:xfrm>
            <a:off x="481383" y="2617890"/>
            <a:ext cx="3103394" cy="29055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2"/>
          <a:stretch/>
        </p:blipFill>
        <p:spPr>
          <a:xfrm>
            <a:off x="3502923" y="3625723"/>
            <a:ext cx="1945809" cy="17976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2"/>
          <a:stretch/>
        </p:blipFill>
        <p:spPr>
          <a:xfrm>
            <a:off x="5535785" y="2181622"/>
            <a:ext cx="3374563" cy="310376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9084004" y="3164772"/>
            <a:ext cx="2297415" cy="20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some grass&#10;&#10;Description automatically generated">
            <a:extLst>
              <a:ext uri="{FF2B5EF4-FFF2-40B4-BE49-F238E27FC236}">
                <a16:creationId xmlns:a16="http://schemas.microsoft.com/office/drawing/2014/main" id="{1C193224-43A3-4514-8667-04B9E142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41877"/>
            <a:ext cx="12192000" cy="11978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15957" y="1229771"/>
            <a:ext cx="2194832" cy="1040012"/>
            <a:chOff x="810317" y="1229771"/>
            <a:chExt cx="2194832" cy="1040012"/>
          </a:xfrm>
        </p:grpSpPr>
        <p:sp>
          <p:nvSpPr>
            <p:cNvPr id="15" name="TextBox 14"/>
            <p:cNvSpPr txBox="1"/>
            <p:nvPr/>
          </p:nvSpPr>
          <p:spPr>
            <a:xfrm>
              <a:off x="810317" y="1229771"/>
              <a:ext cx="21948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01 CONTENTS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6125" y="1492752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76125" y="1711991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76125" y="1931229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1724206" y="1591386"/>
              <a:ext cx="0" cy="58172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picture containing man, black, white, player&#10;&#10;Description automatically generated">
            <a:extLst>
              <a:ext uri="{FF2B5EF4-FFF2-40B4-BE49-F238E27FC236}">
                <a16:creationId xmlns:a16="http://schemas.microsoft.com/office/drawing/2014/main" id="{3F451E41-41A8-484B-82E5-CEA7C26DC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80" y="794084"/>
            <a:ext cx="6432883" cy="64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9062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A2C11AEE-D7ED-4B0A-8415-473BA538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15957" y="1229771"/>
            <a:ext cx="2194832" cy="1040012"/>
            <a:chOff x="810317" y="1229771"/>
            <a:chExt cx="2194832" cy="1040012"/>
          </a:xfrm>
        </p:grpSpPr>
        <p:sp>
          <p:nvSpPr>
            <p:cNvPr id="15" name="TextBox 14"/>
            <p:cNvSpPr txBox="1"/>
            <p:nvPr/>
          </p:nvSpPr>
          <p:spPr>
            <a:xfrm>
              <a:off x="810317" y="1229771"/>
              <a:ext cx="21948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02 CONTENTS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6125" y="1492752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76125" y="1711991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76125" y="1931229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1724206" y="1591386"/>
              <a:ext cx="0" cy="58172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picture containing clothes, suitcase, box, items&#10;&#10;Description automatically generated">
            <a:extLst>
              <a:ext uri="{FF2B5EF4-FFF2-40B4-BE49-F238E27FC236}">
                <a16:creationId xmlns:a16="http://schemas.microsoft.com/office/drawing/2014/main" id="{AB57F582-5222-400C-9AE9-D0475767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37" y="254397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36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244081" y="8890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01 CONTENTS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51625" y="8890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7267"/>
                </a:solidFill>
                <a:latin typeface="Arial Black" panose="020B0A04020102020204" pitchFamily="34" charset="0"/>
              </a:rPr>
              <a:t>02 CONTENTS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7267"/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459169" y="8890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7267"/>
                </a:solidFill>
                <a:latin typeface="Arial Black" panose="020B0A04020102020204" pitchFamily="34" charset="0"/>
              </a:rPr>
              <a:t>03 CONTENTS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7267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56394" y="2679700"/>
            <a:ext cx="2451100" cy="242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365765" y="2679700"/>
            <a:ext cx="2451100" cy="242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375136" y="2679700"/>
            <a:ext cx="2451100" cy="242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384506" y="2679700"/>
            <a:ext cx="2451100" cy="242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56394" y="2458172"/>
            <a:ext cx="2451100" cy="101473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365765" y="2458172"/>
            <a:ext cx="2451100" cy="101473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375136" y="2458172"/>
            <a:ext cx="2451100" cy="101473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384506" y="2458172"/>
            <a:ext cx="2451100" cy="101473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01 CONTENTS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9094" y="1968706"/>
            <a:ext cx="233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 SUBTITLE ABOUT TH TEAM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8"/>
          <a:stretch/>
        </p:blipFill>
        <p:spPr>
          <a:xfrm>
            <a:off x="398687" y="2718990"/>
            <a:ext cx="2275555" cy="213046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2"/>
          <a:stretch/>
        </p:blipFill>
        <p:spPr>
          <a:xfrm>
            <a:off x="3365764" y="2816711"/>
            <a:ext cx="2328986" cy="21516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2"/>
          <a:stretch/>
        </p:blipFill>
        <p:spPr>
          <a:xfrm>
            <a:off x="6340786" y="2679700"/>
            <a:ext cx="2485450" cy="22860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9384506" y="2717800"/>
            <a:ext cx="2460539" cy="22479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2704" y="5084712"/>
            <a:ext cx="1725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B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ABARIAN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2888" y="5105399"/>
            <a:ext cx="141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RCHER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95929" y="5111500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G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OBILIN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333706" y="5083522"/>
            <a:ext cx="118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W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ITCH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52704" y="5466586"/>
            <a:ext cx="2488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멈출 수 없는 공격 본능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바바리안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72888" y="5466586"/>
            <a:ext cx="163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도도한 명사수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아처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95929" y="5466586"/>
            <a:ext cx="163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약탈의 명수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고블린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333706" y="5466586"/>
            <a:ext cx="1391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파괴의 여신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마녀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52704" y="573083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272888" y="573083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295929" y="573083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52704" y="573083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333706" y="5730834"/>
            <a:ext cx="263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Twelve kinds of media represented at  the show last month.  It included the work  of fabric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64"/>
            <a:ext cx="2524267" cy="1166305"/>
          </a:xfrm>
          <a:prstGeom prst="rect">
            <a:avLst/>
          </a:prstGeom>
        </p:spPr>
      </p:pic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4F001FF-008B-4AEF-A3FC-97A0EEE6A5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530" y="255420"/>
            <a:ext cx="6096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4645FB70-C610-49D1-8A62-F88DC0FC8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15957" y="1229771"/>
            <a:ext cx="2194832" cy="1040012"/>
            <a:chOff x="810317" y="1229771"/>
            <a:chExt cx="2194832" cy="1040012"/>
          </a:xfrm>
        </p:grpSpPr>
        <p:sp>
          <p:nvSpPr>
            <p:cNvPr id="15" name="TextBox 14"/>
            <p:cNvSpPr txBox="1"/>
            <p:nvPr/>
          </p:nvSpPr>
          <p:spPr>
            <a:xfrm>
              <a:off x="810317" y="1229771"/>
              <a:ext cx="21948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03 CONTENTS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6125" y="1492752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76125" y="1711991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76125" y="1931229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1724206" y="1591386"/>
              <a:ext cx="0" cy="58172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picture containing animal, white, man, dark&#10;&#10;Description automatically generated">
            <a:extLst>
              <a:ext uri="{FF2B5EF4-FFF2-40B4-BE49-F238E27FC236}">
                <a16:creationId xmlns:a16="http://schemas.microsoft.com/office/drawing/2014/main" id="{CFE8A575-F939-42D0-8821-CDB7570D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18" y="710293"/>
            <a:ext cx="6147707" cy="61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317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cake&#10;&#10;Description automatically generated">
            <a:extLst>
              <a:ext uri="{FF2B5EF4-FFF2-40B4-BE49-F238E27FC236}">
                <a16:creationId xmlns:a16="http://schemas.microsoft.com/office/drawing/2014/main" id="{09FBBCE5-C0F4-40E5-A4F9-FDB1BD089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15957" y="1229771"/>
            <a:ext cx="2194832" cy="1040012"/>
            <a:chOff x="810317" y="1229771"/>
            <a:chExt cx="2194832" cy="1040012"/>
          </a:xfrm>
        </p:grpSpPr>
        <p:sp>
          <p:nvSpPr>
            <p:cNvPr id="15" name="TextBox 14"/>
            <p:cNvSpPr txBox="1"/>
            <p:nvPr/>
          </p:nvSpPr>
          <p:spPr>
            <a:xfrm>
              <a:off x="810317" y="1229771"/>
              <a:ext cx="21948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04 CONTENTS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6125" y="1492752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76125" y="1711991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76125" y="1931229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1724206" y="1591386"/>
              <a:ext cx="0" cy="58172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775570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862012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416050"/>
            <a:ext cx="2713143" cy="4787900"/>
            <a:chOff x="965200" y="1035050"/>
            <a:chExt cx="2713143" cy="4787900"/>
          </a:xfrm>
        </p:grpSpPr>
        <p:sp>
          <p:nvSpPr>
            <p:cNvPr id="6" name="직사각형 5"/>
            <p:cNvSpPr/>
            <p:nvPr/>
          </p:nvSpPr>
          <p:spPr>
            <a:xfrm>
              <a:off x="965200" y="1035050"/>
              <a:ext cx="2713143" cy="4787900"/>
            </a:xfrm>
            <a:prstGeom prst="rect">
              <a:avLst/>
            </a:prstGeom>
            <a:solidFill>
              <a:srgbClr val="E91203"/>
            </a:solidFill>
            <a:ln>
              <a:solidFill>
                <a:srgbClr val="E912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224355" y="1540667"/>
              <a:ext cx="2194832" cy="1040012"/>
              <a:chOff x="810317" y="1540667"/>
              <a:chExt cx="2194832" cy="104001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810317" y="1540667"/>
                <a:ext cx="2194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01 CONTENTS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676125" y="1803648"/>
                <a:ext cx="13099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CONTENTS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676125" y="2022887"/>
                <a:ext cx="13099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CONTENTS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676125" y="2242125"/>
                <a:ext cx="13099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CONTENTS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" name="직선 연결선 23"/>
              <p:cNvCxnSpPr/>
              <p:nvPr/>
            </p:nvCxnSpPr>
            <p:spPr>
              <a:xfrm>
                <a:off x="1724206" y="1902282"/>
                <a:ext cx="0" cy="581729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/>
            <p:cNvGrpSpPr/>
            <p:nvPr/>
          </p:nvGrpSpPr>
          <p:grpSpPr>
            <a:xfrm>
              <a:off x="1224355" y="2870000"/>
              <a:ext cx="2194832" cy="1040012"/>
              <a:chOff x="810317" y="2870000"/>
              <a:chExt cx="2194832" cy="104001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810317" y="2870000"/>
                <a:ext cx="2194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02 CONTENTS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676125" y="3132981"/>
                <a:ext cx="13099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CONTENTS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76125" y="3352220"/>
                <a:ext cx="13099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CONTENTS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676125" y="3571458"/>
                <a:ext cx="13099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CONTENTS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9" name="직선 연결선 18"/>
              <p:cNvCxnSpPr/>
              <p:nvPr/>
            </p:nvCxnSpPr>
            <p:spPr>
              <a:xfrm>
                <a:off x="1724206" y="3231615"/>
                <a:ext cx="0" cy="581729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1224355" y="4199333"/>
              <a:ext cx="2194832" cy="1040012"/>
              <a:chOff x="810317" y="4199333"/>
              <a:chExt cx="2194832" cy="104001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10317" y="4199333"/>
                <a:ext cx="2194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03 CONTENTS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76125" y="4462314"/>
                <a:ext cx="13099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CONTENTS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676125" y="4681553"/>
                <a:ext cx="13099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CONTENTS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676125" y="4900791"/>
                <a:ext cx="13099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CONTENTS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724206" y="4560948"/>
                <a:ext cx="0" cy="581729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11" y="290993"/>
            <a:ext cx="1345878" cy="15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0737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" y="0"/>
            <a:ext cx="2898648" cy="6858000"/>
          </a:xfrm>
          <a:prstGeom prst="rect">
            <a:avLst/>
          </a:prstGeom>
          <a:solidFill>
            <a:srgbClr val="DD2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9394" y="4931647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03 CONTENTS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5202" y="5194628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5202" y="5413867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1"/>
          <a:stretch/>
        </p:blipFill>
        <p:spPr>
          <a:xfrm>
            <a:off x="407479" y="1745996"/>
            <a:ext cx="2290002" cy="27377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8" y="280592"/>
            <a:ext cx="2229938" cy="10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6222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886200" cy="6858000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810317" y="1540667"/>
            <a:ext cx="2194832" cy="1040012"/>
            <a:chOff x="810317" y="1540667"/>
            <a:chExt cx="2194832" cy="1040012"/>
          </a:xfrm>
        </p:grpSpPr>
        <p:sp>
          <p:nvSpPr>
            <p:cNvPr id="6" name="TextBox 5"/>
            <p:cNvSpPr txBox="1"/>
            <p:nvPr/>
          </p:nvSpPr>
          <p:spPr>
            <a:xfrm>
              <a:off x="810317" y="1540667"/>
              <a:ext cx="21948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01 CONTENTS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76125" y="1803648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76125" y="2022887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76125" y="2242125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724206" y="1902282"/>
              <a:ext cx="0" cy="58172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810317" y="2870000"/>
            <a:ext cx="2194832" cy="1040012"/>
            <a:chOff x="810317" y="2870000"/>
            <a:chExt cx="2194832" cy="1040012"/>
          </a:xfrm>
        </p:grpSpPr>
        <p:sp>
          <p:nvSpPr>
            <p:cNvPr id="31" name="TextBox 30"/>
            <p:cNvSpPr txBox="1"/>
            <p:nvPr/>
          </p:nvSpPr>
          <p:spPr>
            <a:xfrm>
              <a:off x="810317" y="2870000"/>
              <a:ext cx="21948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02 CONTENTS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76125" y="3132981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76125" y="3352220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76125" y="3571458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724206" y="3231615"/>
              <a:ext cx="0" cy="58172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810317" y="4199333"/>
            <a:ext cx="2194832" cy="1040012"/>
            <a:chOff x="810317" y="4199333"/>
            <a:chExt cx="2194832" cy="1040012"/>
          </a:xfrm>
        </p:grpSpPr>
        <p:sp>
          <p:nvSpPr>
            <p:cNvPr id="42" name="TextBox 41"/>
            <p:cNvSpPr txBox="1"/>
            <p:nvPr/>
          </p:nvSpPr>
          <p:spPr>
            <a:xfrm>
              <a:off x="810317" y="4199333"/>
              <a:ext cx="21948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03 CONTENTS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76125" y="4462314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76125" y="4681553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76125" y="4900791"/>
              <a:ext cx="1309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724206" y="4560948"/>
              <a:ext cx="0" cy="58172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2"/>
          <a:stretch/>
        </p:blipFill>
        <p:spPr>
          <a:xfrm>
            <a:off x="4202097" y="1109325"/>
            <a:ext cx="7989903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365</Words>
  <Application>Microsoft Office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Arial Black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youjin An</dc:creator>
  <cp:lastModifiedBy>youjin An</cp:lastModifiedBy>
  <cp:revision>19</cp:revision>
  <dcterms:created xsi:type="dcterms:W3CDTF">2020-04-27T00:19:42Z</dcterms:created>
  <dcterms:modified xsi:type="dcterms:W3CDTF">2020-04-27T01:04:21Z</dcterms:modified>
</cp:coreProperties>
</file>